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hewy" panose="020B0604020202020204" charset="0"/>
      <p:regular r:id="rId10"/>
    </p:embeddedFont>
    <p:embeddedFont>
      <p:font typeface="Cooper Hewitt" panose="020B0604020202020204" charset="0"/>
      <p:regular r:id="rId11"/>
    </p:embeddedFont>
    <p:embeddedFont>
      <p:font typeface="Cooper Hewitt Heavy" panose="020B0604020202020204" charset="0"/>
      <p:regular r:id="rId12"/>
    </p:embeddedFont>
    <p:embeddedFont>
      <p:font typeface="Kollektif" panose="020B0604020202020204" charset="0"/>
      <p:regular r:id="rId13"/>
    </p:embeddedFont>
    <p:embeddedFont>
      <p:font typeface="Kollektif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027957"/>
            <a:ext cx="15323548" cy="2231086"/>
            <a:chOff x="0" y="0"/>
            <a:chExt cx="20431397" cy="2974782"/>
          </a:xfrm>
        </p:grpSpPr>
        <p:sp>
          <p:nvSpPr>
            <p:cNvPr id="3" name="TextBox 3"/>
            <p:cNvSpPr txBox="1"/>
            <p:nvPr/>
          </p:nvSpPr>
          <p:spPr>
            <a:xfrm>
              <a:off x="0" y="-695325"/>
              <a:ext cx="9390377" cy="3670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0"/>
                </a:lnSpc>
              </a:pPr>
              <a:r>
                <a:rPr lang="en-US" sz="14671">
                  <a:solidFill>
                    <a:srgbClr val="B52129"/>
                  </a:solidFill>
                  <a:latin typeface="Cooper Hewitt Heavy"/>
                </a:rPr>
                <a:t>LOVE IS 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9774671" y="1891832"/>
              <a:ext cx="10656726" cy="0"/>
            </a:xfrm>
            <a:prstGeom prst="line">
              <a:avLst/>
            </a:prstGeom>
            <a:ln w="250043" cap="rnd">
              <a:solidFill>
                <a:srgbClr val="B52129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6507530" y="4767615"/>
            <a:ext cx="751770" cy="75177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52129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81114" y="787550"/>
            <a:ext cx="12125772" cy="240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B52129"/>
                </a:solidFill>
                <a:latin typeface="Cooper Hewitt Heavy"/>
              </a:rPr>
              <a:t>What is?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4027957"/>
            <a:ext cx="15323548" cy="2231086"/>
            <a:chOff x="0" y="0"/>
            <a:chExt cx="20431397" cy="2974782"/>
          </a:xfrm>
        </p:grpSpPr>
        <p:sp>
          <p:nvSpPr>
            <p:cNvPr id="4" name="TextBox 4"/>
            <p:cNvSpPr txBox="1"/>
            <p:nvPr/>
          </p:nvSpPr>
          <p:spPr>
            <a:xfrm>
              <a:off x="0" y="-695325"/>
              <a:ext cx="9390377" cy="3670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0"/>
                </a:lnSpc>
              </a:pPr>
              <a:r>
                <a:rPr lang="en-US" sz="14671">
                  <a:solidFill>
                    <a:srgbClr val="B52129"/>
                  </a:solidFill>
                  <a:latin typeface="Cooper Hewitt Heavy"/>
                </a:rPr>
                <a:t>LOVE IS 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9774671" y="1891832"/>
              <a:ext cx="10656726" cy="0"/>
            </a:xfrm>
            <a:prstGeom prst="line">
              <a:avLst/>
            </a:prstGeom>
            <a:ln w="250043" cap="rnd">
              <a:solidFill>
                <a:srgbClr val="B52129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6507530" y="4767615"/>
            <a:ext cx="751770" cy="7517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52129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31989" y="-76200"/>
            <a:ext cx="8624022" cy="179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B52129"/>
                </a:solidFill>
                <a:latin typeface="Cooper Hewitt Heavy"/>
              </a:rPr>
              <a:t>Key information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935834"/>
            <a:ext cx="17961273" cy="565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B52129"/>
                </a:solidFill>
                <a:latin typeface="Cooper Hewitt"/>
              </a:rPr>
              <a:t>8th-22nd April 2022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B52129"/>
                </a:solidFill>
                <a:latin typeface="Cooper Hewitt"/>
              </a:rPr>
              <a:t>This is a challenge to us all to share in God’s love as we engage with our communities.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B52129"/>
                </a:solidFill>
                <a:latin typeface="Cooper Hewitt"/>
              </a:rPr>
              <a:t> We’ll support you with whatever will work for your circuit and your context.</a:t>
            </a:r>
          </a:p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B52129"/>
                </a:solidFill>
                <a:latin typeface="Cooper Hewitt"/>
              </a:rPr>
              <a:t>You can decide… A week? A weekend? A fortnight? A day?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98447">
            <a:off x="-470348" y="522098"/>
            <a:ext cx="5224989" cy="12057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85087">
            <a:off x="13810775" y="7892461"/>
            <a:ext cx="5224989" cy="12057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905278">
            <a:off x="-1153115" y="8121044"/>
            <a:ext cx="5604081" cy="37547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26122">
            <a:off x="13298627" y="-367340"/>
            <a:ext cx="5604081" cy="37547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5774955" y="-359793"/>
            <a:ext cx="6738091" cy="373964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83088" y="583154"/>
            <a:ext cx="6053244" cy="1853747"/>
            <a:chOff x="0" y="0"/>
            <a:chExt cx="8070992" cy="2471663"/>
          </a:xfrm>
        </p:grpSpPr>
        <p:sp>
          <p:nvSpPr>
            <p:cNvPr id="8" name="TextBox 8"/>
            <p:cNvSpPr txBox="1"/>
            <p:nvPr/>
          </p:nvSpPr>
          <p:spPr>
            <a:xfrm>
              <a:off x="0" y="1940183"/>
              <a:ext cx="8070992" cy="53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1"/>
                </a:lnSpc>
              </a:pPr>
              <a:r>
                <a:rPr lang="en-US" sz="2193">
                  <a:solidFill>
                    <a:srgbClr val="FFFFFF"/>
                  </a:solidFill>
                  <a:latin typeface="Kollektif"/>
                </a:rPr>
                <a:t>Mission Development Plan 2021-22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070992" cy="1746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76"/>
                </a:lnSpc>
              </a:pPr>
              <a:r>
                <a:rPr lang="en-US" sz="4433">
                  <a:solidFill>
                    <a:srgbClr val="FFFFFF"/>
                  </a:solidFill>
                  <a:latin typeface="Kollektif Bold"/>
                </a:rPr>
                <a:t>Northampton Methodist District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57611" y="3777630"/>
            <a:ext cx="1694359" cy="20347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276491" y="3778435"/>
            <a:ext cx="2216022" cy="20347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57611" y="6853043"/>
            <a:ext cx="1850955" cy="16423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137571" y="6849396"/>
            <a:ext cx="2493861" cy="164594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6308566" y="4179697"/>
            <a:ext cx="1793341" cy="615288"/>
            <a:chOff x="0" y="0"/>
            <a:chExt cx="2391121" cy="82038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7625"/>
              <a:ext cx="2391121" cy="547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6"/>
                </a:lnSpc>
              </a:pPr>
              <a:r>
                <a:rPr lang="en-US" sz="3037">
                  <a:solidFill>
                    <a:srgbClr val="B41E29"/>
                  </a:solidFill>
                  <a:latin typeface="Chewy"/>
                </a:rPr>
                <a:t>Growing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4771"/>
              <a:ext cx="2391121" cy="135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778756" y="4180502"/>
            <a:ext cx="1966136" cy="615288"/>
            <a:chOff x="0" y="0"/>
            <a:chExt cx="2621515" cy="82038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47625"/>
              <a:ext cx="2621515" cy="547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6"/>
                </a:lnSpc>
              </a:pPr>
              <a:r>
                <a:rPr lang="en-US" sz="3037">
                  <a:solidFill>
                    <a:srgbClr val="B41E29"/>
                  </a:solidFill>
                  <a:latin typeface="Chewy"/>
                </a:rPr>
                <a:t>Evangelistic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4771"/>
              <a:ext cx="2621515" cy="135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308566" y="7012472"/>
            <a:ext cx="1793341" cy="980732"/>
            <a:chOff x="0" y="0"/>
            <a:chExt cx="2391121" cy="1307643"/>
          </a:xfrm>
        </p:grpSpPr>
        <p:sp>
          <p:nvSpPr>
            <p:cNvPr id="21" name="TextBox 21"/>
            <p:cNvSpPr txBox="1"/>
            <p:nvPr/>
          </p:nvSpPr>
          <p:spPr>
            <a:xfrm>
              <a:off x="0" y="47625"/>
              <a:ext cx="2391121" cy="103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6"/>
                </a:lnSpc>
              </a:pPr>
              <a:r>
                <a:rPr lang="en-US" sz="3037">
                  <a:solidFill>
                    <a:srgbClr val="B41E29"/>
                  </a:solidFill>
                  <a:latin typeface="Chewy"/>
                </a:rPr>
                <a:t>Justice seeking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172029"/>
              <a:ext cx="2391121" cy="135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778756" y="7058905"/>
            <a:ext cx="1793341" cy="615288"/>
            <a:chOff x="0" y="0"/>
            <a:chExt cx="2391121" cy="82038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47625"/>
              <a:ext cx="2391121" cy="547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6"/>
                </a:lnSpc>
              </a:pPr>
              <a:r>
                <a:rPr lang="en-US" sz="3037">
                  <a:solidFill>
                    <a:srgbClr val="B41E29"/>
                  </a:solidFill>
                  <a:latin typeface="Chewy"/>
                </a:rPr>
                <a:t>Inclusive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684771"/>
              <a:ext cx="2391121" cy="135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Kollektif Bold</vt:lpstr>
      <vt:lpstr>Chewy</vt:lpstr>
      <vt:lpstr>Calibri</vt:lpstr>
      <vt:lpstr>Cooper Hewitt</vt:lpstr>
      <vt:lpstr>Cooper Hewitt Heavy</vt:lpstr>
      <vt:lpstr>Arial</vt:lpstr>
      <vt:lpstr>Kollektif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information</dc:title>
  <dc:creator>Pete</dc:creator>
  <cp:lastModifiedBy>Peter Honeyball</cp:lastModifiedBy>
  <cp:revision>1</cp:revision>
  <dcterms:created xsi:type="dcterms:W3CDTF">2006-08-16T00:00:00Z</dcterms:created>
  <dcterms:modified xsi:type="dcterms:W3CDTF">2022-02-10T16:51:31Z</dcterms:modified>
  <dc:identifier>DAEtWPCEk5E</dc:identifier>
</cp:coreProperties>
</file>